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7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9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5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821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5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70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99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8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3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5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93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8618" y="483151"/>
            <a:ext cx="10406533" cy="4055798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Moduł </a:t>
            </a:r>
            <a:r>
              <a:rPr lang="pl-PL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eArchiwum</a:t>
            </a:r>
            <a:r>
              <a:rPr lang="pl-PL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oraz </a:t>
            </a:r>
            <a:r>
              <a:rPr lang="pl-PL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eRepozytorium</a:t>
            </a:r>
            <a:r>
              <a:rPr lang="pl-PL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mMedica w chmurze</a:t>
            </a: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342" y="249471"/>
            <a:ext cx="1590675" cy="2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1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3121" y="2614670"/>
            <a:ext cx="10353761" cy="1326321"/>
          </a:xfrm>
        </p:spPr>
        <p:txBody>
          <a:bodyPr/>
          <a:lstStyle/>
          <a:p>
            <a:r>
              <a:rPr lang="pl-PL" b="1" dirty="0">
                <a:solidFill>
                  <a:srgbClr val="FFFF00"/>
                </a:solidFill>
              </a:rPr>
              <a:t>Dziękuje za uwagę</a:t>
            </a:r>
          </a:p>
        </p:txBody>
      </p:sp>
    </p:spTree>
    <p:extLst>
      <p:ext uri="{BB962C8B-B14F-4D97-AF65-F5344CB8AC3E}">
        <p14:creationId xmlns:p14="http://schemas.microsoft.com/office/powerpoint/2010/main" val="150240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eRepozytorium</a:t>
            </a:r>
            <a:r>
              <a:rPr lang="pl-PL" dirty="0">
                <a:solidFill>
                  <a:srgbClr val="FFFF00"/>
                </a:solidFill>
              </a:rPr>
              <a:t> mMedica w chmurze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eRepozytorium</a:t>
            </a:r>
            <a:r>
              <a:rPr lang="pl-PL" dirty="0"/>
              <a:t> mMedica w chmurze to nowoczesne rozwiązanie, które zostało stworzone specjalnie dla przychodni oraz indywidualnych praktyk lekarskich.</a:t>
            </a:r>
          </a:p>
          <a:p>
            <a:r>
              <a:rPr lang="pl-PL" dirty="0"/>
              <a:t>Umożliwia gromadzenie dokumentacji indywidualnej i zbiorczej, z zachowaniem najwyższych standardów bezpieczeństwa. Zapewnia zdalny dostęp do Elektronicznej Dokumentacji Medycznej (EDM) indeksowanej na platformie P1.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8215" y="176434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8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eRepozytorium</a:t>
            </a:r>
            <a:r>
              <a:rPr lang="pl-PL" dirty="0">
                <a:solidFill>
                  <a:srgbClr val="FFFF00"/>
                </a:solidFill>
              </a:rPr>
              <a:t> mMedica w chmurze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Ułatwia spełnianie obowiązków prawnych nakładanych na przychodnie i indywidualne praktyki lekarskie oraz eliminuje konieczność rozbudowy infrastruktury sprzętowej na potrzeby obsługi, tworzenia i udostępniania EDM.</a:t>
            </a:r>
          </a:p>
          <a:p>
            <a:r>
              <a:rPr lang="pl-PL" dirty="0"/>
              <a:t>Szczegóły	https://chmuradlazdrowia.pl</a:t>
            </a:r>
          </a:p>
          <a:p>
            <a:r>
              <a:rPr lang="pl-PL" dirty="0"/>
              <a:t>Cennik	https://billingi.chmuradlazdrowia.pl/index.php/store/erepozytorium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31" y="286603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4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Moduł dodatkowy w aplikacji mMedica: „Moduł Integracji </a:t>
            </a:r>
            <a:r>
              <a:rPr lang="pl-PL" dirty="0" err="1"/>
              <a:t>eRepozytorium</a:t>
            </a:r>
            <a:r>
              <a:rPr lang="pl-PL" dirty="0"/>
              <a:t> w Chmurze”,</a:t>
            </a:r>
          </a:p>
          <a:p>
            <a:r>
              <a:rPr lang="pl-PL" dirty="0"/>
              <a:t>Wymaga licencji na EDM,</a:t>
            </a:r>
          </a:p>
          <a:p>
            <a:r>
              <a:rPr lang="pl-PL" dirty="0"/>
              <a:t>Dostępny dla wersji Standard oraz Standard +,</a:t>
            </a:r>
          </a:p>
          <a:p>
            <a:r>
              <a:rPr lang="pl-PL" dirty="0"/>
              <a:t>Wymaga zamówienia na wszystkie stanowiska w licencji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31" y="286603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2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732" y="1093826"/>
            <a:ext cx="1585097" cy="23166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21184" y="115078"/>
            <a:ext cx="11091286" cy="1326321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FF00"/>
                </a:solidFill>
              </a:rPr>
              <a:t>„</a:t>
            </a:r>
            <a:r>
              <a:rPr lang="pl-PL" dirty="0" err="1">
                <a:solidFill>
                  <a:srgbClr val="FFFF00"/>
                </a:solidFill>
              </a:rPr>
              <a:t>eRepozytorium</a:t>
            </a:r>
            <a:r>
              <a:rPr lang="pl-PL" dirty="0">
                <a:solidFill>
                  <a:srgbClr val="FFFF00"/>
                </a:solidFill>
              </a:rPr>
              <a:t> mMedica w chmurze” zakup usługi po stronie chmuradlazdrowia.pl</a:t>
            </a:r>
            <a:br>
              <a:rPr lang="pl-PL" dirty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737" y="1325495"/>
            <a:ext cx="8050783" cy="523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4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eArchiwum</a:t>
            </a:r>
            <a:r>
              <a:rPr lang="pl-PL" dirty="0">
                <a:solidFill>
                  <a:srgbClr val="FFFF00"/>
                </a:solidFill>
              </a:rPr>
              <a:t> mMedica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eArchiwum</a:t>
            </a:r>
            <a:r>
              <a:rPr lang="pl-PL" dirty="0"/>
              <a:t> mMedica to moduł umożliwiający składowanie i udostępnianie dokumentów i załączników medycznych na lokalnym serwerze świadczeniodawcy.</a:t>
            </a:r>
          </a:p>
          <a:p>
            <a:r>
              <a:rPr lang="pl-PL" dirty="0"/>
              <a:t>Ponadto oprogramowanie </a:t>
            </a:r>
            <a:r>
              <a:rPr lang="pl-PL" dirty="0" err="1"/>
              <a:t>eArchiwum</a:t>
            </a:r>
            <a:r>
              <a:rPr lang="pl-PL" dirty="0"/>
              <a:t> stanowi niezbędny element w procesie indeksowania i udostępniania Elektronicznej Dokumentacji Medycznej za pośrednictwem Elektronicznej Platformy Gromadzenia, Analizy i Udostępniania Zasobów Cyfrowych o Zdarzeniach Medycznych (w skrócie repozytorium P1).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31" y="286603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3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6094" y="226254"/>
            <a:ext cx="10058400" cy="1360175"/>
          </a:xfrm>
        </p:spPr>
        <p:txBody>
          <a:bodyPr>
            <a:normAutofit/>
          </a:bodyPr>
          <a:lstStyle/>
          <a:p>
            <a:r>
              <a:rPr lang="pl-PL" dirty="0" err="1"/>
              <a:t>eArchiwum</a:t>
            </a:r>
            <a:r>
              <a:rPr lang="pl-PL" dirty="0"/>
              <a:t> to „magazyn” na dokumenty w formacie HL7 CDA.</a:t>
            </a:r>
          </a:p>
          <a:p>
            <a:r>
              <a:rPr lang="pl-PL" dirty="0"/>
              <a:t>RepozytoriumP1 służy do integracji modułu </a:t>
            </a:r>
            <a:r>
              <a:rPr lang="pl-PL" dirty="0" err="1"/>
              <a:t>eArchiwum</a:t>
            </a:r>
            <a:r>
              <a:rPr lang="pl-PL" dirty="0"/>
              <a:t> z systemem wymiany dokumentów EDM P1.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084" y="1801227"/>
            <a:ext cx="8199831" cy="325554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210" y="226254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Wymagania RepozytoriumP1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Wymagania techniczne dotyczące m.in. systemu operacyjnego oraz oprogramowania są takie same jak w przypadku innych </a:t>
            </a:r>
            <a:r>
              <a:rPr lang="pl-PL" dirty="0" err="1"/>
              <a:t>mModułów</a:t>
            </a:r>
            <a:r>
              <a:rPr lang="pl-PL" dirty="0"/>
              <a:t>.</a:t>
            </a:r>
          </a:p>
          <a:p>
            <a:r>
              <a:rPr lang="pl-PL" dirty="0"/>
              <a:t>RepozytoriumP1 wymaga stałego* oraz publicznego adresu IP (adres domenowy jest opcjonalny).</a:t>
            </a:r>
          </a:p>
          <a:p>
            <a:r>
              <a:rPr lang="pl-PL" dirty="0"/>
              <a:t>Dostęp do maszyny z RepozytoriumP1 z sieci Internet.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31" y="286603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8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Wymagania RepozytoriumP1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Moduł Archiwum w wersji równej wersji RepozytoriumP1.</a:t>
            </a:r>
          </a:p>
          <a:p>
            <a:r>
              <a:rPr lang="pl-PL" dirty="0"/>
              <a:t>Komunikacja z aplikacji RepozytoriumP1 do bazy danych </a:t>
            </a:r>
            <a:r>
              <a:rPr lang="pl-PL" dirty="0" err="1"/>
              <a:t>eArchiwum</a:t>
            </a:r>
            <a:r>
              <a:rPr lang="pl-PL" dirty="0"/>
              <a:t>.</a:t>
            </a:r>
          </a:p>
          <a:p>
            <a:r>
              <a:rPr lang="pl-PL" dirty="0"/>
              <a:t>Certyfikaty TLS i WSS dla P1 wydane przez Centrum e-Zdrowia.</a:t>
            </a:r>
          </a:p>
          <a:p>
            <a:r>
              <a:rPr lang="pl-PL" dirty="0"/>
              <a:t>Konieczność konfiguracji certyfikatu TLS z P1 dla aplikacji RepozytoriumP1.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31" y="289357"/>
            <a:ext cx="1585097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9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Damaszek</Template>
  <TotalTime>224</TotalTime>
  <Words>324</Words>
  <Application>Microsoft Office PowerPoint</Application>
  <PresentationFormat>Panoramiczny</PresentationFormat>
  <Paragraphs>28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Damask</vt:lpstr>
      <vt:lpstr>Moduł eArchiwum oraz eRepozytorium mMedica w chmurze</vt:lpstr>
      <vt:lpstr>eRepozytorium mMedica w chmurze</vt:lpstr>
      <vt:lpstr>eRepozytorium mMedica w chmurze</vt:lpstr>
      <vt:lpstr>Prezentacja programu PowerPoint</vt:lpstr>
      <vt:lpstr>„eRepozytorium mMedica w chmurze” zakup usługi po stronie chmuradlazdrowia.pl </vt:lpstr>
      <vt:lpstr>eArchiwum mMedica</vt:lpstr>
      <vt:lpstr>Prezentacja programu PowerPoint</vt:lpstr>
      <vt:lpstr>Wymagania RepozytoriumP1</vt:lpstr>
      <vt:lpstr>Wymagania RepozytoriumP1</vt:lpstr>
      <vt:lpstr>Dziękuje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Earchiwum</dc:title>
  <dc:creator>K B</dc:creator>
  <cp:lastModifiedBy>Marek Kopek</cp:lastModifiedBy>
  <cp:revision>7</cp:revision>
  <dcterms:created xsi:type="dcterms:W3CDTF">2021-12-11T03:05:41Z</dcterms:created>
  <dcterms:modified xsi:type="dcterms:W3CDTF">2021-12-11T06:51:21Z</dcterms:modified>
</cp:coreProperties>
</file>